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sldIdLst>
    <p:sldId id="256" r:id="rId5"/>
    <p:sldId id="263" r:id="rId6"/>
    <p:sldId id="271" r:id="rId7"/>
    <p:sldId id="265" r:id="rId8"/>
    <p:sldId id="268" r:id="rId9"/>
    <p:sldId id="273" r:id="rId10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BFB6"/>
    <a:srgbClr val="C4C3D9"/>
    <a:srgbClr val="464543"/>
    <a:srgbClr val="404040"/>
    <a:srgbClr val="FFFFFF"/>
    <a:srgbClr val="B0B0B0"/>
    <a:srgbClr val="AB500C"/>
    <a:srgbClr val="712D65"/>
    <a:srgbClr val="01416F"/>
    <a:srgbClr val="A91C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79" autoAdjust="0"/>
    <p:restoredTop sz="97006" autoAdjust="0"/>
  </p:normalViewPr>
  <p:slideViewPr>
    <p:cSldViewPr snapToGrid="0" showGuides="1">
      <p:cViewPr varScale="1">
        <p:scale>
          <a:sx n="64" d="100"/>
          <a:sy n="64" d="100"/>
        </p:scale>
        <p:origin x="159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DE8089-ACF8-49CB-A6F6-4D8333FABCA5}" type="datetimeFigureOut">
              <a:rPr lang="sv-SE" smtClean="0"/>
              <a:t>2021-04-20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B3DC0-E45E-4CA1-BF04-8132C39BF7A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091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B3DC0-E45E-4CA1-BF04-8132C39BF7A7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0395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217920"/>
            <a:ext cx="9144000" cy="64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ctangle 6"/>
          <p:cNvSpPr/>
          <p:nvPr userDrawn="1"/>
        </p:nvSpPr>
        <p:spPr>
          <a:xfrm>
            <a:off x="0" y="-34835"/>
            <a:ext cx="9144000" cy="62752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15588"/>
            <a:ext cx="7772400" cy="1584960"/>
          </a:xfrm>
        </p:spPr>
        <p:txBody>
          <a:bodyPr anchor="b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39885"/>
            <a:ext cx="7772400" cy="114082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392" y="6328127"/>
            <a:ext cx="1480621" cy="41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965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el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6240463"/>
            <a:ext cx="7081024" cy="617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076" y="1295206"/>
            <a:ext cx="7886700" cy="1126273"/>
          </a:xfrm>
        </p:spPr>
        <p:txBody>
          <a:bodyPr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3200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076" y="2437272"/>
            <a:ext cx="7886700" cy="1342992"/>
          </a:xfrm>
        </p:spPr>
        <p:txBody>
          <a:bodyPr>
            <a:normAutofit/>
          </a:bodyPr>
          <a:lstStyle>
            <a:lvl1pPr marL="0" indent="0">
              <a:buNone/>
              <a:defRPr sz="20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780263"/>
            <a:ext cx="9144000" cy="2460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ctangle 8"/>
          <p:cNvSpPr/>
          <p:nvPr userDrawn="1"/>
        </p:nvSpPr>
        <p:spPr>
          <a:xfrm>
            <a:off x="0" y="11150"/>
            <a:ext cx="9144000" cy="7805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426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el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6240463"/>
            <a:ext cx="7081024" cy="617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076" y="1295206"/>
            <a:ext cx="7886700" cy="1126273"/>
          </a:xfrm>
        </p:spPr>
        <p:txBody>
          <a:bodyPr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3200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076" y="2437272"/>
            <a:ext cx="7886700" cy="1342992"/>
          </a:xfrm>
        </p:spPr>
        <p:txBody>
          <a:bodyPr>
            <a:normAutofit/>
          </a:bodyPr>
          <a:lstStyle>
            <a:lvl1pPr marL="0" indent="0">
              <a:buNone/>
              <a:defRPr sz="20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780263"/>
            <a:ext cx="9144000" cy="2464420"/>
          </a:xfrm>
          <a:prstGeom prst="rect">
            <a:avLst/>
          </a:prstGeom>
          <a:solidFill>
            <a:srgbClr val="C4BF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791737"/>
          </a:xfrm>
          <a:prstGeom prst="rect">
            <a:avLst/>
          </a:prstGeom>
          <a:solidFill>
            <a:srgbClr val="C4BF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541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Kapitel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6240463"/>
            <a:ext cx="7081024" cy="617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076" y="1295206"/>
            <a:ext cx="7886700" cy="1126273"/>
          </a:xfrm>
        </p:spPr>
        <p:txBody>
          <a:bodyPr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3200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076" y="2437272"/>
            <a:ext cx="7886700" cy="1342992"/>
          </a:xfrm>
        </p:spPr>
        <p:txBody>
          <a:bodyPr>
            <a:normAutofit/>
          </a:bodyPr>
          <a:lstStyle>
            <a:lvl1pPr marL="0" indent="0">
              <a:buNone/>
              <a:defRPr sz="20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780263"/>
            <a:ext cx="9144000" cy="2460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7917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002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217920"/>
            <a:ext cx="9144000" cy="64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ctangle 6"/>
          <p:cNvSpPr/>
          <p:nvPr userDrawn="1"/>
        </p:nvSpPr>
        <p:spPr>
          <a:xfrm>
            <a:off x="0" y="-34834"/>
            <a:ext cx="9144000" cy="62752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15588"/>
            <a:ext cx="7772400" cy="1584960"/>
          </a:xfrm>
        </p:spPr>
        <p:txBody>
          <a:bodyPr anchor="b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39885"/>
            <a:ext cx="7772400" cy="114082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392" y="6328127"/>
            <a:ext cx="1480621" cy="41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114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 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217920"/>
            <a:ext cx="9144000" cy="64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ctangle 6"/>
          <p:cNvSpPr/>
          <p:nvPr userDrawn="1"/>
        </p:nvSpPr>
        <p:spPr>
          <a:xfrm>
            <a:off x="0" y="-34834"/>
            <a:ext cx="9144000" cy="62752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15588"/>
            <a:ext cx="7772400" cy="1584960"/>
          </a:xfrm>
        </p:spPr>
        <p:txBody>
          <a:bodyPr anchor="b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39885"/>
            <a:ext cx="7772400" cy="114082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392" y="6328127"/>
            <a:ext cx="1480621" cy="41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011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ch innehåll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82563" indent="-182563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596C-09D7-4719-8886-F33DE6B1F414}" type="datetimeFigureOut">
              <a:rPr lang="sv-SE" smtClean="0"/>
              <a:t>2021-04-20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EA670-42D7-4E6C-912A-BC83927652D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401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ch innehåll 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36138"/>
            <a:ext cx="6836229" cy="6218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596C-09D7-4719-8886-F33DE6B1F414}" type="datetimeFigureOut">
              <a:rPr lang="sv-SE" smtClean="0"/>
              <a:t>2021-04-20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EA670-42D7-4E6C-912A-BC83927652D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306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220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och innehåll 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36138"/>
            <a:ext cx="6836229" cy="6218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596C-09D7-4719-8886-F33DE6B1F414}" type="datetimeFigureOut">
              <a:rPr lang="sv-SE" smtClean="0"/>
              <a:t>2021-04-20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EA670-42D7-4E6C-912A-BC83927652D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3062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010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nehåll och foto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405" y="261258"/>
            <a:ext cx="4104595" cy="104824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04" y="1611086"/>
            <a:ext cx="4104595" cy="4354285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596C-09D7-4719-8886-F33DE6B1F414}" type="datetimeFigureOut">
              <a:rPr lang="sv-SE" smtClean="0"/>
              <a:t>2021-04-20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EA670-42D7-4E6C-912A-BC83927652D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62499" y="130206"/>
            <a:ext cx="4381501" cy="6110257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59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nehåll och foto 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40463"/>
            <a:ext cx="6836229" cy="6175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405" y="261258"/>
            <a:ext cx="4104595" cy="104824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05" y="1611086"/>
            <a:ext cx="4104595" cy="4354285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596C-09D7-4719-8886-F33DE6B1F414}" type="datetimeFigureOut">
              <a:rPr lang="sv-SE" smtClean="0"/>
              <a:t>2021-04-20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EA670-42D7-4E6C-912A-BC83927652D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306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62499" y="130206"/>
            <a:ext cx="4381501" cy="6110257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611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, innehåll och foto 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40463"/>
            <a:ext cx="6836229" cy="6175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405" y="261258"/>
            <a:ext cx="4104595" cy="104824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05" y="1611086"/>
            <a:ext cx="4104595" cy="4354285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596C-09D7-4719-8886-F33DE6B1F414}" type="datetimeFigureOut">
              <a:rPr lang="sv-SE" smtClean="0"/>
              <a:t>2021-04-20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EA670-42D7-4E6C-912A-BC83927652D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3062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62499" y="130206"/>
            <a:ext cx="4381501" cy="6110257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233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6240463"/>
            <a:ext cx="6836229" cy="6175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405" y="261258"/>
            <a:ext cx="7886700" cy="10482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405" y="1611086"/>
            <a:ext cx="7886700" cy="4354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7066" y="6594974"/>
            <a:ext cx="994683" cy="2386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916596C-09D7-4719-8886-F33DE6B1F414}" type="datetimeFigureOut">
              <a:rPr lang="sv-SE" smtClean="0"/>
              <a:pPr/>
              <a:t>2021-04-20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04678" y="6594974"/>
            <a:ext cx="1447528" cy="2386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0" y="6594974"/>
            <a:ext cx="2057400" cy="2386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4EA670-42D7-4E6C-912A-BC83927652D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392" y="6328127"/>
            <a:ext cx="1480621" cy="410293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0" y="0"/>
            <a:ext cx="9144000" cy="1306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471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87" r:id="rId3"/>
    <p:sldLayoutId id="2147483662" r:id="rId4"/>
    <p:sldLayoutId id="2147483668" r:id="rId5"/>
    <p:sldLayoutId id="2147483688" r:id="rId6"/>
    <p:sldLayoutId id="2147483677" r:id="rId7"/>
    <p:sldLayoutId id="2147483678" r:id="rId8"/>
    <p:sldLayoutId id="2147483690" r:id="rId9"/>
    <p:sldLayoutId id="2147483663" r:id="rId10"/>
    <p:sldLayoutId id="2147483684" r:id="rId11"/>
    <p:sldLayoutId id="2147483689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2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82563" indent="-182563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182563" algn="l" defTabSz="914400" rtl="0" eaLnBrk="1" latinLnBrk="0" hangingPunct="1">
        <a:lnSpc>
          <a:spcPct val="90000"/>
        </a:lnSpc>
        <a:spcBef>
          <a:spcPts val="200"/>
        </a:spcBef>
        <a:buFont typeface="Calibri" panose="020F0502020204030204" pitchFamily="34" charset="0"/>
        <a:buChar char="̶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427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3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Digitalt Förväntanssamtal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2021-04-12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0483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2D72B3-83A4-49B1-97D9-737CD9FD6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Kronoberg Skola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044844E-CCB8-4CBA-BC03-E752BB36B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Idag  ca 370 elever</a:t>
            </a:r>
          </a:p>
          <a:p>
            <a:r>
              <a:rPr lang="sv-SE" dirty="0"/>
              <a:t>14 klasser</a:t>
            </a:r>
          </a:p>
          <a:p>
            <a:r>
              <a:rPr lang="sv-SE" dirty="0"/>
              <a:t>40 personal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9" name="Bildobjekt 8" descr="En bild som visar text, tegelsten&#10;&#10;Automatiskt genererad beskrivning">
            <a:extLst>
              <a:ext uri="{FF2B5EF4-FFF2-40B4-BE49-F238E27FC236}">
                <a16:creationId xmlns:a16="http://schemas.microsoft.com/office/drawing/2014/main" id="{116EC7A8-1FD0-4381-8AAA-65F28D61B4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8951"/>
            <a:ext cx="9144000" cy="3048000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EF027B74-5470-42BB-88DF-B7D232495A3F}"/>
              </a:ext>
            </a:extLst>
          </p:cNvPr>
          <p:cNvSpPr txBox="1"/>
          <p:nvPr/>
        </p:nvSpPr>
        <p:spPr>
          <a:xfrm>
            <a:off x="4571999" y="1309506"/>
            <a:ext cx="3186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SchoolSoft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Google </a:t>
            </a:r>
            <a:r>
              <a:rPr lang="sv-SE" sz="2400" dirty="0" err="1"/>
              <a:t>Classroom</a:t>
            </a:r>
            <a:endParaRPr lang="sv-S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26867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A3F7D1-20BC-4F50-9C2E-98048A987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404" y="281352"/>
            <a:ext cx="4104595" cy="942537"/>
          </a:xfrm>
        </p:spPr>
        <p:txBody>
          <a:bodyPr>
            <a:normAutofit/>
          </a:bodyPr>
          <a:lstStyle/>
          <a:p>
            <a:r>
              <a:rPr lang="sv-SE" dirty="0"/>
              <a:t>Vi….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37775D-5C96-4500-81D1-753B8F13A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404" y="970671"/>
            <a:ext cx="4104595" cy="4994701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sv-SE" dirty="0"/>
              <a:t>har höga förväntningar på att alla gör sitt bästa och vill lära sig</a:t>
            </a:r>
          </a:p>
          <a:p>
            <a:pPr lvl="0"/>
            <a:r>
              <a:rPr lang="sv-SE" dirty="0"/>
              <a:t>anser att det viktigt med närvaro i skolan, </a:t>
            </a:r>
          </a:p>
          <a:p>
            <a:pPr lvl="0"/>
            <a:r>
              <a:rPr lang="sv-SE" dirty="0"/>
              <a:t>har professionell personal som arbetar för ett positivt arbetsklimat och en god arbetsmiljö </a:t>
            </a:r>
          </a:p>
          <a:p>
            <a:pPr lvl="0"/>
            <a:r>
              <a:rPr lang="sv-SE" dirty="0"/>
              <a:t>är goda förebilder och möter alla elever med hänsyn, vänlighet och respekt, </a:t>
            </a:r>
            <a:endParaRPr lang="sv-SE" sz="2000" dirty="0"/>
          </a:p>
          <a:p>
            <a:pPr lvl="0"/>
            <a:r>
              <a:rPr lang="sv-SE" dirty="0"/>
              <a:t>ger eleverna en god grund för fortsatta studier, </a:t>
            </a:r>
            <a:endParaRPr lang="sv-SE" sz="2000" dirty="0"/>
          </a:p>
          <a:p>
            <a:pPr lvl="0"/>
            <a:r>
              <a:rPr lang="sv-SE" dirty="0"/>
              <a:t>strävar efter att anpassa undervisningen efter varje elevs behov</a:t>
            </a:r>
            <a:endParaRPr lang="sv-SE" sz="2000" dirty="0"/>
          </a:p>
          <a:p>
            <a:pPr lvl="0"/>
            <a:r>
              <a:rPr lang="sv-SE" dirty="0"/>
              <a:t>är en ”traditionell skola” med läxor, prov, tydliga ordningsregler som t ex inga huvudbonader inomhus</a:t>
            </a:r>
          </a:p>
          <a:p>
            <a:pPr marL="457200" lvl="1" indent="0">
              <a:buNone/>
            </a:pPr>
            <a:endParaRPr lang="sv-SE" sz="2800" b="1" dirty="0"/>
          </a:p>
          <a:p>
            <a:endParaRPr lang="sv-SE" dirty="0"/>
          </a:p>
        </p:txBody>
      </p:sp>
      <p:pic>
        <p:nvPicPr>
          <p:cNvPr id="9" name="Platshållare för bild 8" descr="En bild som visar text, person, inomhus&#10;&#10;Automatiskt genererad beskrivning">
            <a:extLst>
              <a:ext uri="{FF2B5EF4-FFF2-40B4-BE49-F238E27FC236}">
                <a16:creationId xmlns:a16="http://schemas.microsoft.com/office/drawing/2014/main" id="{26936205-CC8E-4836-A6E9-3DC582E1CF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8" r="1208"/>
          <a:stretch/>
        </p:blipFill>
        <p:spPr>
          <a:xfrm>
            <a:off x="4762499" y="130206"/>
            <a:ext cx="4381501" cy="6110257"/>
          </a:xfrm>
        </p:spPr>
      </p:pic>
    </p:spTree>
    <p:extLst>
      <p:ext uri="{BB962C8B-B14F-4D97-AF65-F5344CB8AC3E}">
        <p14:creationId xmlns:p14="http://schemas.microsoft.com/office/powerpoint/2010/main" val="236905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036A33-D2D4-49F0-8771-33DD1520D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405" y="261258"/>
            <a:ext cx="4104595" cy="631371"/>
          </a:xfrm>
        </p:spPr>
        <p:txBody>
          <a:bodyPr/>
          <a:lstStyle/>
          <a:p>
            <a:r>
              <a:rPr lang="sv-SE" dirty="0"/>
              <a:t>Förväntningar på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18503D8-231A-4601-8955-C1CC6B51C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404" y="1153552"/>
            <a:ext cx="4104595" cy="48118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… eleverna:</a:t>
            </a:r>
          </a:p>
          <a:p>
            <a:pPr lvl="0"/>
            <a:r>
              <a:rPr lang="sv-SE" sz="2000" dirty="0"/>
              <a:t>följer skolans ordningsregler</a:t>
            </a:r>
          </a:p>
          <a:p>
            <a:pPr lvl="0"/>
            <a:r>
              <a:rPr lang="sv-SE" sz="2000" dirty="0"/>
              <a:t>är en bra kamrat både i och utanför klassrummet</a:t>
            </a:r>
          </a:p>
          <a:p>
            <a:pPr lvl="0"/>
            <a:r>
              <a:rPr lang="sv-SE" sz="2000" dirty="0"/>
              <a:t>är i skolan för att lära dig och alltid göra ditt bästa</a:t>
            </a:r>
          </a:p>
          <a:p>
            <a:pPr lvl="0"/>
            <a:r>
              <a:rPr lang="sv-SE" sz="2000" dirty="0"/>
              <a:t>följer de vuxnas anvisningar</a:t>
            </a:r>
          </a:p>
          <a:p>
            <a:pPr marL="0" indent="0">
              <a:buNone/>
            </a:pPr>
            <a:r>
              <a:rPr lang="sv-SE" dirty="0"/>
              <a:t>… vårdnadshavare:</a:t>
            </a:r>
          </a:p>
          <a:p>
            <a:pPr lvl="0"/>
            <a:r>
              <a:rPr lang="sv-SE" sz="2000" dirty="0"/>
              <a:t>stöttar ditt barn i skolarbetet</a:t>
            </a:r>
          </a:p>
          <a:p>
            <a:pPr lvl="0"/>
            <a:r>
              <a:rPr lang="sv-SE" sz="2000" dirty="0"/>
              <a:t>har en positiv inställning till skolan</a:t>
            </a:r>
          </a:p>
          <a:p>
            <a:pPr lvl="0"/>
            <a:r>
              <a:rPr lang="sv-SE" sz="2000" dirty="0"/>
              <a:t>ser till att ditt barn kommer i tid till skolan, är utvilad och har ätit frukost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5" name="Platshållare för bild 7" descr="En bild som visar person, inomhus, tak, vägg&#10;&#10;Automatiskt genererad beskrivning">
            <a:extLst>
              <a:ext uri="{FF2B5EF4-FFF2-40B4-BE49-F238E27FC236}">
                <a16:creationId xmlns:a16="http://schemas.microsoft.com/office/drawing/2014/main" id="{085EDD72-50D9-4C90-A9E9-80C939AC264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2" r="26092"/>
          <a:stretch>
            <a:fillRect/>
          </a:stretch>
        </p:blipFill>
        <p:spPr>
          <a:xfrm>
            <a:off x="4762500" y="130175"/>
            <a:ext cx="4381500" cy="6110288"/>
          </a:xfrm>
        </p:spPr>
      </p:pic>
    </p:spTree>
    <p:extLst>
      <p:ext uri="{BB962C8B-B14F-4D97-AF65-F5344CB8AC3E}">
        <p14:creationId xmlns:p14="http://schemas.microsoft.com/office/powerpoint/2010/main" val="258956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E4F767-3263-4DFA-9ABE-D3C21332A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Exempel på trivsel- och ordningsregler: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E61D1F6-8BE9-4775-912A-DD1D313ED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404" y="1309506"/>
            <a:ext cx="4104595" cy="493095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sv-SE" sz="5600" b="1" dirty="0"/>
              <a:t>Så här uppträder vi mot varandra</a:t>
            </a:r>
            <a:endParaRPr lang="sv-SE" sz="5600" dirty="0"/>
          </a:p>
          <a:p>
            <a:pPr lvl="0"/>
            <a:r>
              <a:rPr lang="sv-SE" sz="5600" dirty="0"/>
              <a:t>Vi använder aldrig våld, vare sig i konflikter eller lekar.</a:t>
            </a:r>
          </a:p>
          <a:p>
            <a:pPr lvl="0"/>
            <a:r>
              <a:rPr lang="sv-SE" sz="5600" dirty="0"/>
              <a:t>Vi tilltalar varandra på ett respektfullt och artigt sätt.</a:t>
            </a:r>
          </a:p>
          <a:p>
            <a:pPr lvl="0"/>
            <a:r>
              <a:rPr lang="sv-SE" sz="5600" dirty="0"/>
              <a:t>Vi har arbetsro på lektionerna.</a:t>
            </a:r>
          </a:p>
          <a:p>
            <a:pPr lvl="0"/>
            <a:r>
              <a:rPr lang="sv-SE" sz="5600" dirty="0"/>
              <a:t>Vi respekterar när vi får tillsägelser av vuxna.</a:t>
            </a:r>
          </a:p>
          <a:p>
            <a:endParaRPr lang="sv-SE" sz="5600" dirty="0"/>
          </a:p>
          <a:p>
            <a:pPr marL="0" indent="0">
              <a:buNone/>
            </a:pPr>
            <a:r>
              <a:rPr lang="sv-SE" sz="5600" b="1" dirty="0"/>
              <a:t>I klassrummet</a:t>
            </a:r>
            <a:endParaRPr lang="sv-SE" sz="5600" dirty="0"/>
          </a:p>
          <a:p>
            <a:pPr lvl="0"/>
            <a:r>
              <a:rPr lang="sv-SE" sz="5600" dirty="0"/>
              <a:t>Vi kommer i tid till lektionerna.</a:t>
            </a:r>
          </a:p>
          <a:p>
            <a:pPr lvl="0"/>
            <a:r>
              <a:rPr lang="sv-SE" sz="5600" dirty="0"/>
              <a:t>Vi har alltid med oss det material vi behöver till lektionerna (penna, sudd, skrivhäfte, läroböcker).</a:t>
            </a:r>
          </a:p>
          <a:p>
            <a:pPr lvl="0"/>
            <a:r>
              <a:rPr lang="sv-SE" sz="5600" dirty="0"/>
              <a:t>Mobiltelefoner ska vara avstängda under lektionstid. Lärarna samlar in mobiltelefonerna inför en lektion såvida inte läraren har ett pedagogiskt syfte i att telefonen ska användas.</a:t>
            </a:r>
          </a:p>
          <a:p>
            <a:pPr lvl="0"/>
            <a:r>
              <a:rPr lang="sv-SE" sz="5600"/>
              <a:t>Eleverna </a:t>
            </a:r>
            <a:r>
              <a:rPr lang="sv-SE" sz="5600" dirty="0"/>
              <a:t>har fasta placeringar och grupper i klassrummen som bestäms av läraren.</a:t>
            </a:r>
          </a:p>
          <a:p>
            <a:endParaRPr lang="sv-SE" sz="5600" dirty="0"/>
          </a:p>
          <a:p>
            <a:pPr marL="0" indent="0">
              <a:buNone/>
            </a:pPr>
            <a:r>
              <a:rPr lang="sv-SE" sz="5600" b="1" dirty="0"/>
              <a:t>I korridorerna</a:t>
            </a:r>
            <a:endParaRPr lang="sv-SE" sz="5600" dirty="0"/>
          </a:p>
          <a:p>
            <a:pPr lvl="0"/>
            <a:r>
              <a:rPr lang="sv-SE" sz="5600" dirty="0"/>
              <a:t>Ytterkläder (jackor, vantar, halsduk, kepsar, mössor osv.) använder vi utomhus.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14" name="Platshållare för bild 13" descr="En bild som visar person, inomhus&#10;&#10;Automatiskt genererad beskrivning">
            <a:extLst>
              <a:ext uri="{FF2B5EF4-FFF2-40B4-BE49-F238E27FC236}">
                <a16:creationId xmlns:a16="http://schemas.microsoft.com/office/drawing/2014/main" id="{CFC4944D-2840-4AB4-9595-5E9EDAEFEBE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03" t="-154" r="11493" b="154"/>
          <a:stretch/>
        </p:blipFill>
        <p:spPr>
          <a:xfrm>
            <a:off x="4762499" y="130206"/>
            <a:ext cx="4381501" cy="6110257"/>
          </a:xfrm>
        </p:spPr>
      </p:pic>
    </p:spTree>
    <p:extLst>
      <p:ext uri="{BB962C8B-B14F-4D97-AF65-F5344CB8AC3E}">
        <p14:creationId xmlns:p14="http://schemas.microsoft.com/office/powerpoint/2010/main" val="183639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2D72B3-83A4-49B1-97D9-737CD9FD6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405" y="1139482"/>
            <a:ext cx="4104596" cy="1777889"/>
          </a:xfrm>
        </p:spPr>
        <p:txBody>
          <a:bodyPr>
            <a:normAutofit fontScale="90000"/>
          </a:bodyPr>
          <a:lstStyle/>
          <a:p>
            <a:r>
              <a:rPr lang="sv-SE" dirty="0"/>
              <a:t>Övrig info</a:t>
            </a:r>
            <a:br>
              <a:rPr lang="sv-SE" dirty="0"/>
            </a:br>
            <a:br>
              <a:rPr lang="sv-SE" dirty="0"/>
            </a:br>
            <a:r>
              <a:rPr lang="sv-SE" dirty="0"/>
              <a:t>Välkommen måndagen den 16: augusti! 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044844E-CCB8-4CBA-BC03-E752BB36B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</p:txBody>
      </p:sp>
      <p:sp>
        <p:nvSpPr>
          <p:cNvPr id="14" name="Platshållare för bild 13">
            <a:extLst>
              <a:ext uri="{FF2B5EF4-FFF2-40B4-BE49-F238E27FC236}">
                <a16:creationId xmlns:a16="http://schemas.microsoft.com/office/drawing/2014/main" id="{AA3832AB-6B0C-49C6-9CAF-C754296516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62499" y="102071"/>
            <a:ext cx="4381501" cy="6110257"/>
          </a:xfrm>
        </p:spPr>
      </p:sp>
      <p:pic>
        <p:nvPicPr>
          <p:cNvPr id="9" name="Bildobjekt 8" descr="En bild som visar text, tegelsten&#10;&#10;Automatiskt genererad beskrivning">
            <a:extLst>
              <a:ext uri="{FF2B5EF4-FFF2-40B4-BE49-F238E27FC236}">
                <a16:creationId xmlns:a16="http://schemas.microsoft.com/office/drawing/2014/main" id="{116EC7A8-1FD0-4381-8AAA-65F28D61B4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87395"/>
            <a:ext cx="9144000" cy="3048000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EF027B74-5470-42BB-88DF-B7D232495A3F}"/>
              </a:ext>
            </a:extLst>
          </p:cNvPr>
          <p:cNvSpPr txBox="1"/>
          <p:nvPr/>
        </p:nvSpPr>
        <p:spPr>
          <a:xfrm>
            <a:off x="4571999" y="1309506"/>
            <a:ext cx="3186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54423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Anpassat 14">
      <a:dk1>
        <a:srgbClr val="000000"/>
      </a:dk1>
      <a:lt1>
        <a:srgbClr val="FFFFFF"/>
      </a:lt1>
      <a:dk2>
        <a:srgbClr val="404040"/>
      </a:dk2>
      <a:lt2>
        <a:srgbClr val="DDDDDD"/>
      </a:lt2>
      <a:accent1>
        <a:srgbClr val="CEDC00"/>
      </a:accent1>
      <a:accent2>
        <a:srgbClr val="C4BFB6"/>
      </a:accent2>
      <a:accent3>
        <a:srgbClr val="CEDC00"/>
      </a:accent3>
      <a:accent4>
        <a:srgbClr val="CEDC00"/>
      </a:accent4>
      <a:accent5>
        <a:srgbClr val="CEDC00"/>
      </a:accent5>
      <a:accent6>
        <a:srgbClr val="CEDC00"/>
      </a:accent6>
      <a:hlink>
        <a:srgbClr val="404040"/>
      </a:hlink>
      <a:folHlink>
        <a:srgbClr val="FFFFFF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ms_Channel_Section_Location xmlns="8891ebc5-941f-412e-813c-69ddd62dce8f" xsi:nil="true"/>
    <Self_Registration_Enabled xmlns="8891ebc5-941f-412e-813c-69ddd62dce8f" xsi:nil="true"/>
    <TeamsChannelId xmlns="8891ebc5-941f-412e-813c-69ddd62dce8f" xsi:nil="true"/>
    <IsNotebookLocked xmlns="8891ebc5-941f-412e-813c-69ddd62dce8f" xsi:nil="true"/>
    <FolderType xmlns="8891ebc5-941f-412e-813c-69ddd62dce8f" xsi:nil="true"/>
    <Distribution_Groups xmlns="8891ebc5-941f-412e-813c-69ddd62dce8f" xsi:nil="true"/>
    <NotebookType xmlns="8891ebc5-941f-412e-813c-69ddd62dce8f" xsi:nil="true"/>
    <Students xmlns="8891ebc5-941f-412e-813c-69ddd62dce8f">
      <UserInfo>
        <DisplayName/>
        <AccountId xsi:nil="true"/>
        <AccountType/>
      </UserInfo>
    </Students>
    <Student_Groups xmlns="8891ebc5-941f-412e-813c-69ddd62dce8f">
      <UserInfo>
        <DisplayName/>
        <AccountId xsi:nil="true"/>
        <AccountType/>
      </UserInfo>
    </Student_Groups>
    <Invited_Teachers xmlns="8891ebc5-941f-412e-813c-69ddd62dce8f" xsi:nil="true"/>
    <Invited_Students xmlns="8891ebc5-941f-412e-813c-69ddd62dce8f" xsi:nil="true"/>
    <LMS_Mappings xmlns="8891ebc5-941f-412e-813c-69ddd62dce8f" xsi:nil="true"/>
    <Owner xmlns="8891ebc5-941f-412e-813c-69ddd62dce8f">
      <UserInfo>
        <DisplayName/>
        <AccountId xsi:nil="true"/>
        <AccountType/>
      </UserInfo>
    </Owner>
    <CultureName xmlns="8891ebc5-941f-412e-813c-69ddd62dce8f" xsi:nil="true"/>
    <Has_Teacher_Only_SectionGroup xmlns="8891ebc5-941f-412e-813c-69ddd62dce8f" xsi:nil="true"/>
    <Self_Registration_Enabled0 xmlns="8891ebc5-941f-412e-813c-69ddd62dce8f" xsi:nil="true"/>
    <DefaultSectionNames xmlns="8891ebc5-941f-412e-813c-69ddd62dce8f" xsi:nil="true"/>
    <Is_Collaboration_Space_Locked xmlns="8891ebc5-941f-412e-813c-69ddd62dce8f" xsi:nil="true"/>
    <AppVersion xmlns="8891ebc5-941f-412e-813c-69ddd62dce8f" xsi:nil="true"/>
    <Teachers xmlns="8891ebc5-941f-412e-813c-69ddd62dce8f">
      <UserInfo>
        <DisplayName/>
        <AccountId xsi:nil="true"/>
        <AccountType/>
      </UserInfo>
    </Teachers>
    <Templates xmlns="8891ebc5-941f-412e-813c-69ddd62dce8f" xsi:nil="true"/>
    <Math_Settings xmlns="8891ebc5-941f-412e-813c-69ddd62dce8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FECF18020910346B2F496CC5BE4FCB1" ma:contentTypeVersion="33" ma:contentTypeDescription="Skapa ett nytt dokument." ma:contentTypeScope="" ma:versionID="e38eb21f8caebb4ac555fe5f78584a32">
  <xsd:schema xmlns:xsd="http://www.w3.org/2001/XMLSchema" xmlns:xs="http://www.w3.org/2001/XMLSchema" xmlns:p="http://schemas.microsoft.com/office/2006/metadata/properties" xmlns:ns3="8891ebc5-941f-412e-813c-69ddd62dce8f" xmlns:ns4="59072f02-86b5-46e1-a097-edd2179bf4cc" targetNamespace="http://schemas.microsoft.com/office/2006/metadata/properties" ma:root="true" ma:fieldsID="7d19903b58e0d8787551bf0c5d9493f2" ns3:_="" ns4:_="">
    <xsd:import namespace="8891ebc5-941f-412e-813c-69ddd62dce8f"/>
    <xsd:import namespace="59072f02-86b5-46e1-a097-edd2179bf4cc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4:SharedWithUsers" minOccurs="0"/>
                <xsd:element ref="ns4:SharedWithDetails" minOccurs="0"/>
                <xsd:element ref="ns4:SharingHintHash" minOccurs="0"/>
                <xsd:element ref="ns3:Has_Teacher_Only_SectionGroup" minOccurs="0"/>
                <xsd:element ref="ns3:CultureName" minOccurs="0"/>
                <xsd:element ref="ns3:Is_Collaboration_Space_Locked" minOccurs="0"/>
                <xsd:element ref="ns3:Templates" minOccurs="0"/>
                <xsd:element ref="ns3:Self_Registration_Enabled0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TeamsChannelId" minOccurs="0"/>
                <xsd:element ref="ns3:IsNotebookLocked" minOccurs="0"/>
                <xsd:element ref="ns3:Math_Settings" minOccurs="0"/>
                <xsd:element ref="ns3:Distribution_Groups" minOccurs="0"/>
                <xsd:element ref="ns3:LMS_Mappings" minOccurs="0"/>
                <xsd:element ref="ns3:Teams_Channel_Section_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1ebc5-941f-412e-813c-69ddd62dce8f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Owner" ma:index="1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2" nillable="true" ma:displayName="App Version" ma:internalName="AppVersion">
      <xsd:simpleType>
        <xsd:restriction base="dms:Text"/>
      </xsd:simpleType>
    </xsd:element>
    <xsd:element name="Teachers" ma:index="13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4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5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6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17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18" nillable="true" ma:displayName="Self_Registration_Enabled" ma:internalName="Self_Registration_Enabled">
      <xsd:simpleType>
        <xsd:restriction base="dms:Boolean"/>
      </xsd:simpleType>
    </xsd:element>
    <xsd:element name="Has_Teacher_Only_SectionGroup" ma:index="22" nillable="true" ma:displayName="Has Teacher Only SectionGroup" ma:internalName="Has_Teacher_Only_SectionGroup">
      <xsd:simpleType>
        <xsd:restriction base="dms:Boolean"/>
      </xsd:simpleType>
    </xsd:element>
    <xsd:element name="CultureName" ma:index="23" nillable="true" ma:displayName="Culture Name" ma:internalName="CultureName">
      <xsd:simpleType>
        <xsd:restriction base="dms:Text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Templates" ma:index="25" nillable="true" ma:displayName="Templates" ma:internalName="Templates">
      <xsd:simpleType>
        <xsd:restriction base="dms:Note">
          <xsd:maxLength value="255"/>
        </xsd:restriction>
      </xsd:simpleType>
    </xsd:element>
    <xsd:element name="Self_Registration_Enabled0" ma:index="26" nillable="true" ma:displayName="Self Registration Enabled" ma:internalName="Self_Registration_Enabled0">
      <xsd:simpleType>
        <xsd:restriction base="dms:Boolean"/>
      </xsd:simpleType>
    </xsd:element>
    <xsd:element name="MediaServiceMetadata" ma:index="27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8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29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3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2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TeamsChannelId" ma:index="35" nillable="true" ma:displayName="Teams Channel Id" ma:internalName="TeamsChannelId">
      <xsd:simpleType>
        <xsd:restriction base="dms:Text"/>
      </xsd:simpleType>
    </xsd:element>
    <xsd:element name="IsNotebookLocked" ma:index="36" nillable="true" ma:displayName="Is Notebook Locked" ma:internalName="IsNotebookLocked">
      <xsd:simpleType>
        <xsd:restriction base="dms:Boolean"/>
      </xsd:simpleType>
    </xsd:element>
    <xsd:element name="Math_Settings" ma:index="37" nillable="true" ma:displayName="Math Settings" ma:internalName="Math_Settings">
      <xsd:simpleType>
        <xsd:restriction base="dms:Text"/>
      </xsd:simpleType>
    </xsd:element>
    <xsd:element name="Distribution_Groups" ma:index="38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9" nillable="true" ma:displayName="LMS Mappings" ma:internalName="LMS_Mappings">
      <xsd:simpleType>
        <xsd:restriction base="dms:Note">
          <xsd:maxLength value="255"/>
        </xsd:restriction>
      </xsd:simpleType>
    </xsd:element>
    <xsd:element name="Teams_Channel_Section_Location" ma:index="40" nillable="true" ma:displayName="Teams Channel Section Location" ma:internalName="Teams_Channel_Section_Loca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072f02-86b5-46e1-a097-edd2179bf4cc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Dela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at med information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Delar tips,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899108-B839-4D3D-AFAC-844683D220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546D94-554F-40EF-B683-ECD21D44092D}">
  <ds:schemaRefs>
    <ds:schemaRef ds:uri="http://schemas.microsoft.com/office/2006/metadata/properties"/>
    <ds:schemaRef ds:uri="http://schemas.microsoft.com/office/infopath/2007/PartnerControls"/>
    <ds:schemaRef ds:uri="8891ebc5-941f-412e-813c-69ddd62dce8f"/>
  </ds:schemaRefs>
</ds:datastoreItem>
</file>

<file path=customXml/itemProps3.xml><?xml version="1.0" encoding="utf-8"?>
<ds:datastoreItem xmlns:ds="http://schemas.openxmlformats.org/officeDocument/2006/customXml" ds:itemID="{5D12EA87-2897-4269-864A-C06FE61835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1ebc5-941f-412e-813c-69ddd62dce8f"/>
    <ds:schemaRef ds:uri="59072f02-86b5-46e1-a097-edd2179bf4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11924</TotalTime>
  <Words>319</Words>
  <Application>Microsoft Office PowerPoint</Application>
  <PresentationFormat>Bildspel på skärmen (4:3)</PresentationFormat>
  <Paragraphs>43</Paragraphs>
  <Slides>6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Digitalt Förväntanssamtal</vt:lpstr>
      <vt:lpstr>Kronoberg Skola</vt:lpstr>
      <vt:lpstr>Vi…. </vt:lpstr>
      <vt:lpstr>Förväntningar på</vt:lpstr>
      <vt:lpstr>Exempel på trivsel- och ordningsregler: </vt:lpstr>
      <vt:lpstr>Övrig info  Välkommen måndagen den 16: augusti!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Rubrik in här</dc:title>
  <dc:creator>Linda Åkerman</dc:creator>
  <cp:lastModifiedBy>Emma Löfqvist</cp:lastModifiedBy>
  <cp:revision>13</cp:revision>
  <dcterms:created xsi:type="dcterms:W3CDTF">2019-08-20T06:24:44Z</dcterms:created>
  <dcterms:modified xsi:type="dcterms:W3CDTF">2021-04-20T06:30:10Z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0x0101006FECF18020910346B2F496CC5BE4FCB1</vt:lpwstr>
  </property>
</Properties>
</file>